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egf" initials="s" lastIdx="1" clrIdx="0">
    <p:extLst>
      <p:ext uri="{19B8F6BF-5375-455C-9EA6-DF929625EA0E}">
        <p15:presenceInfo xmlns:p15="http://schemas.microsoft.com/office/powerpoint/2012/main" userId="f6ae99d4ef33ac6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747" autoAdjust="0"/>
    <p:restoredTop sz="94660"/>
  </p:normalViewPr>
  <p:slideViewPr>
    <p:cSldViewPr>
      <p:cViewPr varScale="1">
        <p:scale>
          <a:sx n="93" d="100"/>
          <a:sy n="93" d="100"/>
        </p:scale>
        <p:origin x="1157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graf.Darstellung!$A$21</c:f>
              <c:strCache>
                <c:ptCount val="1"/>
                <c:pt idx="0">
                  <c:v>Einnahmen</c:v>
                </c:pt>
              </c:strCache>
            </c:strRef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0ED-48D2-8D1D-C43418971F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graf.Darstellung!$C$20:$C$20</c:f>
              <c:numCache>
                <c:formatCode>mmm\-yy</c:formatCode>
                <c:ptCount val="1"/>
                <c:pt idx="0">
                  <c:v>45627</c:v>
                </c:pt>
              </c:numCache>
            </c:numRef>
          </c:cat>
          <c:val>
            <c:numRef>
              <c:f>graf.Darstellung!$C$21:$C$21</c:f>
              <c:numCache>
                <c:formatCode>General</c:formatCode>
                <c:ptCount val="1"/>
                <c:pt idx="0">
                  <c:v>675463.13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F5-4BFB-8C97-235997571628}"/>
            </c:ext>
          </c:extLst>
        </c:ser>
        <c:ser>
          <c:idx val="1"/>
          <c:order val="1"/>
          <c:tx>
            <c:strRef>
              <c:f>graf.Darstellung!$A$22</c:f>
              <c:strCache>
                <c:ptCount val="1"/>
                <c:pt idx="0">
                  <c:v>Ausgaben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graf.Darstellung!$C$20:$C$20</c:f>
              <c:numCache>
                <c:formatCode>mmm\-yy</c:formatCode>
                <c:ptCount val="1"/>
                <c:pt idx="0">
                  <c:v>45627</c:v>
                </c:pt>
              </c:numCache>
            </c:numRef>
          </c:cat>
          <c:val>
            <c:numRef>
              <c:f>graf.Darstellung!$C$22:$C$22</c:f>
              <c:numCache>
                <c:formatCode>General</c:formatCode>
                <c:ptCount val="1"/>
                <c:pt idx="0">
                  <c:v>640952.54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F5-4BFB-8C97-235997571628}"/>
            </c:ext>
          </c:extLst>
        </c:ser>
        <c:ser>
          <c:idx val="2"/>
          <c:order val="2"/>
          <c:tx>
            <c:strRef>
              <c:f>graf.Darstellung!$A$23</c:f>
              <c:strCache>
                <c:ptCount val="1"/>
                <c:pt idx="0">
                  <c:v>Bilanz</c:v>
                </c:pt>
              </c:strCache>
            </c:strRef>
          </c:tx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/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59F5-4BFB-8C97-23599757162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graf.Darstellung!$C$20:$C$20</c:f>
              <c:numCache>
                <c:formatCode>mmm\-yy</c:formatCode>
                <c:ptCount val="1"/>
                <c:pt idx="0">
                  <c:v>45627</c:v>
                </c:pt>
              </c:numCache>
            </c:numRef>
          </c:cat>
          <c:val>
            <c:numRef>
              <c:f>graf.Darstellung!$C$23:$C$23</c:f>
              <c:numCache>
                <c:formatCode>General</c:formatCode>
                <c:ptCount val="1"/>
                <c:pt idx="0">
                  <c:v>34510.589999999997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F5-4BFB-8C97-235997571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492288"/>
        <c:axId val="108493824"/>
      </c:barChart>
      <c:dateAx>
        <c:axId val="1084922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108493824"/>
        <c:crosses val="autoZero"/>
        <c:auto val="1"/>
        <c:lblOffset val="100"/>
        <c:baseTimeUnit val="days"/>
      </c:dateAx>
      <c:valAx>
        <c:axId val="108493824"/>
        <c:scaling>
          <c:orientation val="minMax"/>
          <c:max val="80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849228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 b="1"/>
          </a:pPr>
          <a:endParaRPr lang="de-DE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890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6947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440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5353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01.01.2025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811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0060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512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5721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8630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4327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814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FCBEC-DFFF-4031-B47B-233802297028}" type="datetimeFigureOut">
              <a:rPr lang="de-DE" smtClean="0"/>
              <a:t>01.01.2025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03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0"/>
            <a:ext cx="9144000" cy="6926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prstClr val="black"/>
                </a:solidFill>
              </a:rPr>
              <a:t>KfBiA – Königsbrunn fördert Brunnenbau in Afrika e.V.</a:t>
            </a:r>
          </a:p>
          <a:p>
            <a:pPr algn="ctr"/>
            <a:r>
              <a:rPr lang="de-DE" sz="1600" b="1" dirty="0">
                <a:solidFill>
                  <a:prstClr val="black"/>
                </a:solidFill>
              </a:rPr>
              <a:t>Bilanz in Euro</a:t>
            </a:r>
          </a:p>
        </p:txBody>
      </p:sp>
      <p:sp>
        <p:nvSpPr>
          <p:cNvPr id="7" name="Rechteck 6"/>
          <p:cNvSpPr/>
          <p:nvPr/>
        </p:nvSpPr>
        <p:spPr>
          <a:xfrm>
            <a:off x="0" y="6021288"/>
            <a:ext cx="9144000" cy="8367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prstClr val="black"/>
                </a:solidFill>
              </a:rPr>
              <a:t>Stand : 31.12.2024</a:t>
            </a:r>
          </a:p>
          <a:p>
            <a:pPr algn="ctr"/>
            <a:r>
              <a:rPr lang="de-DE" sz="1200" dirty="0">
                <a:solidFill>
                  <a:prstClr val="black"/>
                </a:solidFill>
              </a:rPr>
              <a:t>Erstellt: Siegfried Hertlen, 1. Vorstand KfBiA e.V.</a:t>
            </a: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00000000-0008-0000-01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2246102"/>
              </p:ext>
            </p:extLst>
          </p:nvPr>
        </p:nvGraphicFramePr>
        <p:xfrm>
          <a:off x="395535" y="1412776"/>
          <a:ext cx="8352929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951497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Lenovo</dc:creator>
  <cp:lastModifiedBy>siegf</cp:lastModifiedBy>
  <cp:revision>355</cp:revision>
  <cp:lastPrinted>2019-03-21T08:04:59Z</cp:lastPrinted>
  <dcterms:created xsi:type="dcterms:W3CDTF">2019-02-01T08:33:45Z</dcterms:created>
  <dcterms:modified xsi:type="dcterms:W3CDTF">2025-01-01T15:42:24Z</dcterms:modified>
</cp:coreProperties>
</file>