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1162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692874704742949E-2"/>
          <c:y val="0.11223245918002056"/>
          <c:w val="0.94636972703516031"/>
          <c:h val="0.8312222363300021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C1-47F6-BB1C-235954ABAE99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C1-47F6-BB1C-235954ABAE99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7C1-47F6-BB1C-235954ABAE99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C1-47F6-BB1C-235954ABAE99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C1-47F6-BB1C-235954ABAE99}"/>
                </c:ext>
              </c:extLst>
            </c:dLbl>
            <c:dLbl>
              <c:idx val="4"/>
              <c:layout>
                <c:manualLayout>
                  <c:x val="-5.274853248197796E-3"/>
                  <c:y val="4.350601502696513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 20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057211034522735"/>
                      <c:h val="0.183452059118651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7C1-47F6-BB1C-235954ABAE99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C1-47F6-BB1C-235954ABAE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graf.Darstellung!$C$204:$H$204</c:f>
              <c:strCache>
                <c:ptCount val="6"/>
                <c:pt idx="0">
                  <c:v>Jahr 2019</c:v>
                </c:pt>
                <c:pt idx="1">
                  <c:v>Jahr 2020</c:v>
                </c:pt>
                <c:pt idx="2">
                  <c:v>Jahr 2021</c:v>
                </c:pt>
                <c:pt idx="3">
                  <c:v>Jahr2022</c:v>
                </c:pt>
                <c:pt idx="4">
                  <c:v>Jahr2023</c:v>
                </c:pt>
                <c:pt idx="5">
                  <c:v>Jahr 2024</c:v>
                </c:pt>
              </c:strCache>
            </c:strRef>
          </c:cat>
          <c:val>
            <c:numRef>
              <c:f>graf.Darstellung!$C$205:$H$205</c:f>
              <c:numCache>
                <c:formatCode>General</c:formatCode>
                <c:ptCount val="6"/>
                <c:pt idx="0">
                  <c:v>2</c:v>
                </c:pt>
                <c:pt idx="1">
                  <c:v>6</c:v>
                </c:pt>
                <c:pt idx="2">
                  <c:v>14</c:v>
                </c:pt>
                <c:pt idx="3">
                  <c:v>19</c:v>
                </c:pt>
                <c:pt idx="4">
                  <c:v>20</c:v>
                </c:pt>
                <c:pt idx="5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7C1-47F6-BB1C-235954ABA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01424591"/>
        <c:axId val="1852623023"/>
      </c:barChart>
      <c:catAx>
        <c:axId val="19014245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52623023"/>
        <c:crosses val="autoZero"/>
        <c:auto val="1"/>
        <c:lblAlgn val="ctr"/>
        <c:lblOffset val="100"/>
        <c:noMultiLvlLbl val="0"/>
      </c:catAx>
      <c:valAx>
        <c:axId val="18526230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01424591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02.01.2025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890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02.01.2025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6947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02.01.2025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4409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02.01.2025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5353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02.01.2025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8116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02.01.2025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0060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02.01.2025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512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02.01.2025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5721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02.01.2025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8630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02.01.2025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4327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CBEC-DFFF-4031-B47B-233802297028}" type="datetimeFigureOut">
              <a:rPr lang="de-DE" smtClean="0"/>
              <a:t>02.01.2025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C3AF3-8985-4D96-9D53-415DE12616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8140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FCBEC-DFFF-4031-B47B-233802297028}" type="datetimeFigureOut">
              <a:rPr lang="de-DE" smtClean="0"/>
              <a:t>02.01.2025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C3AF3-8985-4D96-9D53-415DE12616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03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0"/>
            <a:ext cx="9144000" cy="6926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KfBiA – Königsbrunn fördert Brunnenbau in Afrika e.V.</a:t>
            </a:r>
          </a:p>
          <a:p>
            <a:pPr algn="ctr"/>
            <a:r>
              <a:rPr lang="de-DE" b="1" dirty="0">
                <a:solidFill>
                  <a:schemeClr val="tx1"/>
                </a:solidFill>
              </a:rPr>
              <a:t>Anzahl durchgeführter Brunnenprojekte</a:t>
            </a:r>
          </a:p>
        </p:txBody>
      </p:sp>
      <p:sp>
        <p:nvSpPr>
          <p:cNvPr id="3" name="Rechteck 2"/>
          <p:cNvSpPr/>
          <p:nvPr/>
        </p:nvSpPr>
        <p:spPr>
          <a:xfrm>
            <a:off x="0" y="6021288"/>
            <a:ext cx="9144000" cy="8367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Stand : 31.12.2024</a:t>
            </a:r>
          </a:p>
          <a:p>
            <a:pPr algn="ctr"/>
            <a:r>
              <a:rPr lang="de-DE" sz="1200" dirty="0">
                <a:solidFill>
                  <a:schemeClr val="tx1"/>
                </a:solidFill>
              </a:rPr>
              <a:t>Erstellt: Siegfried Hertlen, 1. Vorstand KfBiA e.V.</a:t>
            </a:r>
          </a:p>
        </p:txBody>
      </p:sp>
      <p:graphicFrame>
        <p:nvGraphicFramePr>
          <p:cNvPr id="13" name="Diagramm 12">
            <a:extLst>
              <a:ext uri="{FF2B5EF4-FFF2-40B4-BE49-F238E27FC236}">
                <a16:creationId xmlns:a16="http://schemas.microsoft.com/office/drawing/2014/main" id="{09C62264-80FD-46CE-8901-4E37E2F939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4883890"/>
              </p:ext>
            </p:extLst>
          </p:nvPr>
        </p:nvGraphicFramePr>
        <p:xfrm>
          <a:off x="553310" y="1340768"/>
          <a:ext cx="8195154" cy="4043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132003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Bildschirmpräsentation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Lenovo</dc:creator>
  <cp:lastModifiedBy>siegf</cp:lastModifiedBy>
  <cp:revision>181</cp:revision>
  <cp:lastPrinted>2019-03-21T08:04:59Z</cp:lastPrinted>
  <dcterms:created xsi:type="dcterms:W3CDTF">2019-02-01T08:33:45Z</dcterms:created>
  <dcterms:modified xsi:type="dcterms:W3CDTF">2025-01-02T07:43:34Z</dcterms:modified>
</cp:coreProperties>
</file>